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AF58-A18C-170E-3C55-B6969F84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07420-48BA-D149-8002-E4F77E00D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B4755-00A7-445A-3A08-99E01BF2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622B-806D-EC88-09AC-A5141E69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E54F-906E-EDA3-89F7-5233277D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5442-E863-A533-6166-B918AE29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B5676-30CD-F5D7-8A90-76701482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2E6F-E10C-ABEC-90A6-5AB7F3BE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3282-FCF3-21CB-3562-3E3464FE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C8E01-3418-09D1-723C-5B225BF7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4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6296D-93DA-C7D7-2691-2B85CE1AA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0AE97-0472-58C9-B67C-71AE7EED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20CEB-0298-CE84-0AFC-45B87DDE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121E-5977-FF1B-688B-DF4E8C91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B20D-0156-6748-0640-0BF8E9BB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2FC8-2F9F-143C-B7BC-0A93DA50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561E-D7FC-87D8-8CD8-22A04C9D9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B6836-4CCD-845A-DB03-A86AD27E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4F01-81EF-2B0A-FE06-D8E3AFC5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A2805-982A-ECD7-F21E-414C481C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C465-8AE9-C7F6-33D2-74EC46F2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412F3-1BF9-B72D-E682-B511DB9C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BE96-B115-39EA-8EB3-E5A64EEE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FA5E2-122D-D91F-F23D-57C142D3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0D08-6CDE-4FCB-E9C7-4ED4DCEF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5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08AF-1937-9DA3-3968-6BF1E847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4291-4B90-F408-3FF3-90D6CECCB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922D4-3B4D-A0DF-0380-7CD85D18B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02B03-16D8-7600-DAE0-649929DB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07ABE-B5D2-A94E-5E8E-84FE7B4F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F70C-253C-9E05-189D-20AEFA1B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3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0FF1-C962-7811-75F5-656B3A84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85C2-6E47-DCD8-5072-47E59386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97446-B33E-3A00-B817-C60B9A23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E2085-ACA9-C9CE-BE2D-71542CBCC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4D88F-4BA9-09C9-E599-D26A598D8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09C04-5A5C-829F-15FA-88D1EFC9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78603-3214-4676-6715-18F1612D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80650-A962-8452-AE07-38D920D3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7B92-009E-A300-8F85-48DFBE4A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DE154-CDEC-ED23-E85C-0BD6E9CB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F3029-7D3C-6DE7-AFBD-4E84AA4C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8B91B-DACA-3B20-9C4D-F0D76020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EFD42-B75B-5735-4F33-7B7274DE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B19BD-6B8E-9A08-5226-E8066A4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337A1-DEA5-39D4-E175-10FBC27A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FD87-0017-A6B1-B2B1-865E6875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A163-AC30-29CE-71E6-65BB9BBB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FEA9B-8E9C-4DFC-8473-E9542A46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C8F9-6321-F69C-74F7-2139094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C38A1-0FB5-4C67-78F5-C2A1853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7A8E-876B-F56B-D254-848D0977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F71D-4A1F-C097-6FE9-A9F7177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45FDB-E42D-920C-2B7D-34AD63315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C9F34-C1BD-7A34-1435-AAC95F20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7B731-3F9D-EF36-3715-1E4F4881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9434E-0178-F5CC-5710-F81FD0E7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54A61-2694-7373-CD0A-26DA9174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58495-F0FA-F797-EEB7-13A1643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142D-FB2A-65D6-3917-34749829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6709-0AF1-F3BD-A6FC-26F0A6720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A6998-ED49-4CF7-9F11-564FE652B3A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7038-39F5-3DF7-A17B-4FDFBC11D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0565-FE88-747B-570D-C591D4142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D4A62-82F0-4FFD-AC9A-0166B92D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B940B4-7D98-F23A-9419-1125457B0B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52F36-076B-A817-EFE3-051836092E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6" y="247842"/>
            <a:ext cx="2614766" cy="1120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C358B-F146-867D-5240-A66B677D3D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4" t="3614" r="5306" b="83665"/>
          <a:stretch>
            <a:fillRect/>
          </a:stretch>
        </p:blipFill>
        <p:spPr>
          <a:xfrm>
            <a:off x="10678275" y="247841"/>
            <a:ext cx="1215169" cy="11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CB15-88A1-B03D-7340-D2818EE17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F4DB60-C117-C9AE-F600-EB1FBD86C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Gutiérrez</dc:creator>
  <cp:lastModifiedBy>Laura Gutiérrez</cp:lastModifiedBy>
  <cp:revision>1</cp:revision>
  <dcterms:created xsi:type="dcterms:W3CDTF">2026-02-24T18:24:28Z</dcterms:created>
  <dcterms:modified xsi:type="dcterms:W3CDTF">2026-02-24T20:18:35Z</dcterms:modified>
</cp:coreProperties>
</file>