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embeddings/oleObject1.bin" ContentType="application/vnd.openxmlformats-officedocument.oleObject"/>
  <Override PartName="/ppt/media/image1.wmf" ContentType="image/x-wmf"/>
  <Override PartName="/ppt/media/image2.wmf" ContentType="image/x-wmf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7068D6-622A-4F5F-9F16-9EAD3407B2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34438B-D0C8-472C-B2A3-D01DE27D18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68C52E-089B-44C5-9F06-2F6711ACAC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266AC0-C6AB-46D6-956D-1D0A2E420B2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53221C-3C22-417C-937C-63F3B2725C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M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47C711-5A83-4056-BA38-680CB32A4B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960866-9973-4EB5-8CEF-CC6AAB0087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7077C1-9B95-4E47-952E-F82E45D67D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9EFADA-F532-4382-B98F-0B889B19A4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F14817-DC1C-41B2-8927-4E0CD5BBDB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D03A87-F18F-43F8-BF06-1285D24DC6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M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4D357B-B92A-4286-AB74-33A08905BF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2EAC9B-B18C-4C5B-A444-1EE198C1D7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70D713-0D7F-438E-817E-FDCE236732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DADCB8-A381-47D2-9703-A542542DBD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166CB3-DE5F-4FB1-A128-8F19D840BE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FEA4A7-5F5B-4B86-A071-22500E4452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A40694-48FE-4562-AE96-26CEC8F5F3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C2E0F0-F3A8-421E-A4B6-3424C84FEE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59CA8F-18AA-4E8C-8900-0BC58FE07E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E58E3C-92F3-4BAD-800A-83221A03AF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3A5581-AE06-4F0F-A802-0A7D97FCEB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79442F-43B9-4DF7-8789-7C3A0D0E0E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25C40C-9217-469E-A1A0-8A14CC9574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MX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MX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MX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MX" sz="1200" spc="-1" strike="noStrike">
                <a:solidFill>
                  <a:srgbClr val="8b8b8b"/>
                </a:solidFill>
                <a:latin typeface="Calibri"/>
              </a:rPr>
              <a:t>&lt;fecha/hora&gt;</a:t>
            </a:r>
            <a:endParaRPr b="0" lang="es-M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MX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MX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MX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MX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7DEE8C-EFEA-4AF4-8432-DEDEC4565F8C}" type="slidenum">
              <a:rPr b="0" lang="es-MX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M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MX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MX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MX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MX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MX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MX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MX" sz="1200" spc="-1" strike="noStrike">
                <a:solidFill>
                  <a:srgbClr val="8b8b8b"/>
                </a:solidFill>
                <a:latin typeface="Calibri"/>
              </a:rPr>
              <a:t>&lt;fecha/hora&gt;</a:t>
            </a:r>
            <a:endParaRPr b="0" lang="es-M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MX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MX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MX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MX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4FF34E-FBEB-4FF6-9B27-98273F83EFA1}" type="slidenum">
              <a:rPr b="0" lang="es-MX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MX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s-MX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4" name=""/>
          <p:cNvGraphicFramePr/>
          <p:nvPr/>
        </p:nvGraphicFramePr>
        <p:xfrm>
          <a:off x="0" y="0"/>
          <a:ext cx="12191760" cy="6869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2191760" cy="6869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0"/>
          <a:ext cx="12191760" cy="6869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2191760" cy="6869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1556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s-MX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3429000"/>
            <a:ext cx="10515240" cy="274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MX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Application>LibreOffice/7.5.5.2$Windows_X86_64 LibreOffice_project/ca8fe7424262805f223b9a2334bc7181abbcbf5e</Application>
  <AppVersion>15.0000</AppVers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2024-02-09T21:00:05Z</dcterms:created>
  <dc:creator>Alan Luna</dc:creator>
  <dc:description/>
  <dc:language>es-MX</dc:language>
  <cp:lastModifiedBy/>
  <dcterms:modified xsi:type="dcterms:W3CDTF">2024-02-21T20:57:04Z</dcterms:modified>
  <cp:revision>2</cp:revision>
  <dc:subject/>
  <dc:title>        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6</vt:i4>
  </property>
</Properties>
</file>