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20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527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98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4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778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01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1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2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39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96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46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F130-19E7-4668-AF00-2349ABB3A8D6}" type="datetimeFigureOut">
              <a:rPr lang="es-MX" smtClean="0"/>
              <a:t>30/10/2022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131E-7687-4D81-81AD-23FFBB69EB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23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E786D-87ED-A923-B2B3-0BE3FDDBB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6D7D8C-C341-623F-9B02-CC2F53966F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4976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Gutiérrez</dc:creator>
  <cp:lastModifiedBy>Sandibel Martinez</cp:lastModifiedBy>
  <cp:revision>2</cp:revision>
  <dcterms:created xsi:type="dcterms:W3CDTF">2022-10-26T03:25:09Z</dcterms:created>
  <dcterms:modified xsi:type="dcterms:W3CDTF">2022-10-30T09:02:24Z</dcterms:modified>
</cp:coreProperties>
</file>